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AF98BB-774F-4BCE-9C6B-CB185C506FF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F83FE5-1544-4C25-80E5-98EAB75A29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find the meaning of a word by using the context clues around it.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in Context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Antonym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Diana appeared to be a very moral and upstanding young lady, but those who knew her knew that she was </a:t>
            </a:r>
            <a:r>
              <a:rPr lang="en-US" b="1" i="1" dirty="0" smtClean="0"/>
              <a:t>iniquitous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Antonym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David was very outgoing as opposed to his </a:t>
            </a:r>
            <a:r>
              <a:rPr lang="en-US" b="1" i="1" dirty="0" smtClean="0"/>
              <a:t>coy</a:t>
            </a:r>
            <a:r>
              <a:rPr lang="en-US" dirty="0" smtClean="0"/>
              <a:t> older sister.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Details/example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writer is using details/examples as context clues when they give us explanations or examples as hints about the word that they don’t think we will understand.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Details/examples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Father was </a:t>
            </a:r>
            <a:r>
              <a:rPr lang="en-US" b="1" i="1" dirty="0" smtClean="0"/>
              <a:t>ecstatic</a:t>
            </a:r>
            <a:r>
              <a:rPr lang="en-US" dirty="0" smtClean="0"/>
              <a:t> because Josh decided to go to the college that he wanted him to.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Details/examples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our custom that the bride and groom only wear the finest </a:t>
            </a:r>
            <a:r>
              <a:rPr lang="en-US" b="1" i="1" dirty="0" smtClean="0"/>
              <a:t>raiment</a:t>
            </a:r>
            <a:r>
              <a:rPr lang="en-US" dirty="0" smtClean="0"/>
              <a:t> on their wedding day.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Mallery’s</a:t>
            </a:r>
            <a:r>
              <a:rPr lang="en-US" dirty="0" smtClean="0"/>
              <a:t> mom thought that the new outfit that she had bought for her was </a:t>
            </a:r>
            <a:r>
              <a:rPr lang="en-US" b="1" i="1" dirty="0" smtClean="0"/>
              <a:t> modish</a:t>
            </a:r>
            <a:r>
              <a:rPr lang="en-US" dirty="0" smtClean="0"/>
              <a:t>.  </a:t>
            </a:r>
            <a:r>
              <a:rPr lang="en-US" dirty="0" err="1" smtClean="0"/>
              <a:t>Mallery</a:t>
            </a:r>
            <a:r>
              <a:rPr lang="en-US" dirty="0" smtClean="0"/>
              <a:t> did not want to break it to her, but it was totally out of style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i="1" dirty="0" smtClean="0"/>
              <a:t>Insomnia, </a:t>
            </a:r>
            <a:r>
              <a:rPr lang="en-US" dirty="0" smtClean="0"/>
              <a:t>not being able to sleep at night, can be linked to an excessive intake of caffeine throughout the day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day had proven to be very </a:t>
            </a:r>
            <a:r>
              <a:rPr lang="en-US" b="1" i="1" dirty="0" smtClean="0"/>
              <a:t>torrid.  </a:t>
            </a:r>
            <a:r>
              <a:rPr lang="en-US" dirty="0" smtClean="0"/>
              <a:t>Before the sun had even risen, it was already hot outside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Though many types of birds fly in groups, eagles are birds of </a:t>
            </a:r>
            <a:r>
              <a:rPr lang="en-US" b="1" i="1" dirty="0" smtClean="0"/>
              <a:t>solitude.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of us have </a:t>
            </a:r>
            <a:r>
              <a:rPr lang="en-US" b="1" i="1" dirty="0" smtClean="0"/>
              <a:t>ambivalent</a:t>
            </a:r>
            <a:r>
              <a:rPr lang="en-US" dirty="0" smtClean="0"/>
              <a:t> feelings about our politicians, admiring but also distrusting them.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i="1" dirty="0" smtClean="0"/>
              <a:t>adverse</a:t>
            </a:r>
            <a:r>
              <a:rPr lang="en-US" dirty="0" smtClean="0"/>
              <a:t> effects of this medication, including dizziness, nausea and headaches have caused it to be withdrawn from the market.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context clues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Rewording</a:t>
            </a:r>
          </a:p>
          <a:p>
            <a:r>
              <a:rPr lang="en-US" dirty="0" smtClean="0"/>
              <a:t>Synonym</a:t>
            </a:r>
          </a:p>
          <a:p>
            <a:r>
              <a:rPr lang="en-US" dirty="0" smtClean="0"/>
              <a:t>Antonym</a:t>
            </a:r>
          </a:p>
          <a:p>
            <a:r>
              <a:rPr lang="en-US" dirty="0" smtClean="0"/>
              <a:t>Details/examples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Rewording is when the author says the word in another way that is easier to understand.</a:t>
            </a:r>
          </a:p>
          <a:p>
            <a:r>
              <a:rPr lang="en-US" dirty="0" smtClean="0"/>
              <a:t>The context clues are often between a set of commas.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Rewording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Resentment, </a:t>
            </a:r>
            <a:r>
              <a:rPr lang="en-US" dirty="0" smtClean="0"/>
              <a:t>a feeling of bitterness and anger, is often felt by people who are passed over for promotions.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Rewording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Cruise family moved from their </a:t>
            </a:r>
            <a:r>
              <a:rPr lang="en-US" b="1" i="1" dirty="0" smtClean="0"/>
              <a:t>dilapidated</a:t>
            </a:r>
            <a:r>
              <a:rPr lang="en-US" dirty="0" smtClean="0"/>
              <a:t> house, that was old and run-down, into a brand new one.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Synonyms are words that have the same meaning.  Authors will often use synonyms for words they do not expect you to know.  </a:t>
            </a:r>
          </a:p>
          <a:p>
            <a:r>
              <a:rPr lang="en-US" dirty="0" smtClean="0"/>
              <a:t>Synonym context clues are often hidden in surrounding sentences.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Synonym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young girl was very </a:t>
            </a:r>
            <a:r>
              <a:rPr lang="en-US" b="1" i="1" dirty="0" smtClean="0"/>
              <a:t>aloof</a:t>
            </a:r>
            <a:r>
              <a:rPr lang="en-US" dirty="0" smtClean="0"/>
              <a:t>.  She always seemed unsociable, unapproachable, and uninterested.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Synonym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three brothers began an </a:t>
            </a:r>
            <a:r>
              <a:rPr lang="en-US" b="1" i="1" dirty="0" smtClean="0"/>
              <a:t>altercation</a:t>
            </a:r>
            <a:r>
              <a:rPr lang="en-US" dirty="0" smtClean="0"/>
              <a:t> after the game.  This was not the first time they fought about the score.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writer uses antonym context clues when they use a word with the opposite meaning to give us hints about the </a:t>
            </a:r>
            <a:r>
              <a:rPr lang="en-US" dirty="0" err="1" smtClean="0"/>
              <a:t>workd</a:t>
            </a:r>
            <a:r>
              <a:rPr lang="en-US" dirty="0" smtClean="0"/>
              <a:t> that they think we don’t know.</a:t>
            </a:r>
          </a:p>
          <a:p>
            <a:r>
              <a:rPr lang="en-US" dirty="0" smtClean="0"/>
              <a:t>Antonym context clues have hint words to tell us that there are opposite words present.</a:t>
            </a:r>
          </a:p>
          <a:p>
            <a:pPr lvl="3"/>
            <a:r>
              <a:rPr lang="en-US" dirty="0" smtClean="0"/>
              <a:t>Hint words can be:</a:t>
            </a:r>
          </a:p>
          <a:p>
            <a:pPr lvl="5"/>
            <a:r>
              <a:rPr lang="en-US" dirty="0" smtClean="0"/>
              <a:t>But</a:t>
            </a:r>
          </a:p>
          <a:p>
            <a:pPr lvl="5"/>
            <a:r>
              <a:rPr lang="en-US" dirty="0" smtClean="0"/>
              <a:t>however</a:t>
            </a:r>
          </a:p>
          <a:p>
            <a:pPr lvl="5"/>
            <a:r>
              <a:rPr lang="en-US" dirty="0" smtClean="0"/>
              <a:t>In other words</a:t>
            </a:r>
          </a:p>
          <a:p>
            <a:pPr lvl="5"/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239</TotalTime>
  <Words>482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Vocabulary in Context</vt:lpstr>
      <vt:lpstr>Four types of context clues </vt:lpstr>
      <vt:lpstr>Rewording</vt:lpstr>
      <vt:lpstr>Rewording example</vt:lpstr>
      <vt:lpstr>Rewording practice</vt:lpstr>
      <vt:lpstr>Synonyms</vt:lpstr>
      <vt:lpstr>Synonym example</vt:lpstr>
      <vt:lpstr>Synonym practice</vt:lpstr>
      <vt:lpstr>Antonyms</vt:lpstr>
      <vt:lpstr>Antonym example</vt:lpstr>
      <vt:lpstr>Antonym practice</vt:lpstr>
      <vt:lpstr>Details/example</vt:lpstr>
      <vt:lpstr>Details/examples</vt:lpstr>
      <vt:lpstr>Details/examples practice</vt:lpstr>
      <vt:lpstr>Practice</vt:lpstr>
      <vt:lpstr>Practice</vt:lpstr>
      <vt:lpstr>Practice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in Context</dc:title>
  <dc:creator>agenovese</dc:creator>
  <cp:lastModifiedBy>agenovese</cp:lastModifiedBy>
  <cp:revision>13</cp:revision>
  <dcterms:created xsi:type="dcterms:W3CDTF">2014-05-06T13:50:06Z</dcterms:created>
  <dcterms:modified xsi:type="dcterms:W3CDTF">2014-05-06T17:49:53Z</dcterms:modified>
</cp:coreProperties>
</file>